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10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6.png" ContentType="image/png"/>
  <Override PartName="/ppt/media/image7.jpeg" ContentType="image/jpeg"/>
  <Override PartName="/ppt/media/image11.png" ContentType="image/png"/>
  <Override PartName="/ppt/media/image8.png" ContentType="image/png"/>
  <Override PartName="/ppt/media/image9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MX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6DD552B5-AD36-4002-9EF3-E0075B26ACA7}" type="slidenum">
              <a:rPr b="0" lang="es-ES" sz="1400" spc="-1" strike="noStrike">
                <a:solidFill>
                  <a:srgbClr val="000000"/>
                </a:solidFill>
                <a:latin typeface="Arial"/>
              </a:rPr>
              <a:t>1</a:t>
            </a:fld>
            <a:endParaRPr b="0" lang="es-MX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Pulse para editar el formato de texto del </a:t>
            </a: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Haga clic para modificar el estilo de texto </a:t>
            </a: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del patrón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Tercer nivel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Cuarto nivel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p>
            <a:endParaRPr b="0" lang="es-MX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fld id="{DD590921-7553-4147-A3F4-FC5A81250EB9}" type="slidenum">
              <a:rPr b="0" lang="es-ES" sz="14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es-MX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generacionh@hotmail.com" TargetMode="External"/><Relationship Id="rId2" Type="http://schemas.openxmlformats.org/officeDocument/2006/relationships/hyperlink" Target="mailto:horacio.trujillo@iems.edu.mx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48000" y="1872000"/>
            <a:ext cx="813600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Construyendo bases sólidas para el desarrollo de competencias digitales.</a:t>
            </a:r>
            <a:br/>
            <a:r>
              <a:rPr b="0" lang="es-MX" sz="3200" spc="-1" strike="noStrike">
                <a:solidFill>
                  <a:srgbClr val="000000"/>
                </a:solidFill>
                <a:latin typeface="Arial"/>
              </a:rPr>
              <a:t>Edición de imágenes con estudiantes IEMS.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824480" y="90360"/>
            <a:ext cx="5609880" cy="96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3"/>
          <p:cNvSpPr/>
          <p:nvPr/>
        </p:nvSpPr>
        <p:spPr>
          <a:xfrm>
            <a:off x="6333840" y="4682160"/>
            <a:ext cx="2796840" cy="2175480"/>
          </a:xfrm>
          <a:prstGeom prst="rect">
            <a:avLst/>
          </a:prstGeom>
          <a:solidFill>
            <a:srgbClr val="f7faf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spAutoFit/>
          </a:bodyPr>
          <a:p>
            <a:pPr algn="just">
              <a:lnSpc>
                <a:spcPct val="100000"/>
              </a:lnSpc>
            </a:pPr>
            <a:r>
              <a:rPr b="1" lang="es-MX" sz="1200" spc="-1" strike="noStrike">
                <a:solidFill>
                  <a:srgbClr val="000000"/>
                </a:solidFill>
                <a:latin typeface="Arial"/>
                <a:ea typeface="DejaVu Sans"/>
              </a:rPr>
              <a:t>Autor: Horacio Trujillo Aguilar.</a:t>
            </a:r>
            <a:endParaRPr b="0" lang="es-MX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MX" sz="12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es-MX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MX" sz="1200" spc="-1" strike="noStrike">
                <a:solidFill>
                  <a:srgbClr val="000000"/>
                </a:solidFill>
                <a:latin typeface="Arial"/>
                <a:ea typeface="DejaVu Sans"/>
              </a:rPr>
              <a:t>Teléfono: 5549168511 mail: </a:t>
            </a:r>
            <a:r>
              <a:rPr b="0" lang="es-MX" sz="1200" spc="-1" strike="noStrike">
                <a:solidFill>
                  <a:srgbClr val="009999"/>
                </a:solidFill>
                <a:latin typeface="Times New Roman"/>
                <a:ea typeface="DejaVu Sans"/>
                <a:hlinkClick r:id="rId1"/>
              </a:rPr>
              <a:t>generacionh@hotmail.com</a:t>
            </a:r>
            <a:r>
              <a:rPr b="0" lang="es-MX" sz="1200" spc="-1" strike="noStrike">
                <a:solidFill>
                  <a:srgbClr val="009999"/>
                </a:solidFill>
                <a:latin typeface="Times New Roman"/>
                <a:ea typeface="DejaVu Sans"/>
              </a:rPr>
              <a:t> </a:t>
            </a:r>
            <a:r>
              <a:rPr b="0" lang="es-MX" sz="1200" spc="-1" strike="noStrike">
                <a:solidFill>
                  <a:srgbClr val="009999"/>
                </a:solidFill>
                <a:latin typeface="Times New Roman"/>
                <a:ea typeface="DejaVu Sans"/>
                <a:hlinkClick r:id="rId2"/>
              </a:rPr>
              <a:t>horacio.trujillo@iems.edu.mx</a:t>
            </a:r>
            <a:endParaRPr b="0" lang="es-MX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MX" sz="1800" spc="-1" strike="noStrike">
                <a:solidFill>
                  <a:srgbClr val="000000"/>
                </a:solidFill>
                <a:latin typeface="Arial"/>
                <a:ea typeface="DejaVu Sans"/>
              </a:rPr>
              <a:t>#comunavirtual </a:t>
            </a:r>
            <a:endParaRPr b="0" lang="es-MX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MX" sz="1200" spc="-1" strike="noStrike">
                <a:solidFill>
                  <a:srgbClr val="000000"/>
                </a:solidFill>
                <a:latin typeface="Arial"/>
                <a:ea typeface="DejaVu Sans"/>
              </a:rPr>
              <a:t>Tipo de proyecto: Investigación Acción</a:t>
            </a:r>
            <a:endParaRPr b="0" lang="es-MX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MX" sz="1200" spc="-1" strike="noStrike">
                <a:solidFill>
                  <a:srgbClr val="000000"/>
                </a:solidFill>
                <a:latin typeface="Arial"/>
                <a:ea typeface="DejaVu Sans"/>
              </a:rPr>
              <a:t>Localización de la Investigación: Grupo Escolar</a:t>
            </a:r>
            <a:endParaRPr b="0" lang="es-MX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1100" spc="-1" strike="noStrike">
                <a:solidFill>
                  <a:srgbClr val="44546a"/>
                </a:solidFill>
                <a:latin typeface="Calibri"/>
                <a:ea typeface="Times New Roman"/>
              </a:rPr>
              <a:t> </a:t>
            </a:r>
            <a:endParaRPr b="0" lang="es-MX" sz="11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1115640" y="4932360"/>
            <a:ext cx="45716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es-MX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México, CDMX, 31 de enero de 2023.</a:t>
            </a:r>
            <a:endParaRPr b="0" lang="es-MX" sz="12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432000" y="415800"/>
            <a:ext cx="4266720" cy="952200"/>
          </a:xfrm>
          <a:prstGeom prst="rect">
            <a:avLst/>
          </a:prstGeom>
          <a:ln>
            <a:noFill/>
          </a:ln>
        </p:spPr>
      </p:pic>
      <p:sp>
        <p:nvSpPr>
          <p:cNvPr id="87" name="CustomShape 5"/>
          <p:cNvSpPr/>
          <p:nvPr/>
        </p:nvSpPr>
        <p:spPr>
          <a:xfrm>
            <a:off x="3960000" y="504000"/>
            <a:ext cx="505728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Instituto de Educación Media Superior</a:t>
            </a:r>
            <a:endParaRPr b="0" lang="es-MX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Plantel Coyoacán</a:t>
            </a:r>
            <a:endParaRPr b="0" lang="es-MX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latin typeface="Arial"/>
                <a:ea typeface="DejaVu Sans"/>
              </a:rPr>
              <a:t>Ricardo Flores Magón</a:t>
            </a:r>
            <a:endParaRPr b="0" lang="es-MX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MX" sz="3200" spc="-1" strike="noStrike">
                <a:solidFill>
                  <a:srgbClr val="000000"/>
                </a:solidFill>
                <a:latin typeface="Arial"/>
              </a:rPr>
              <a:t>Problemática detectada en los alumnos de el IEMS Coyoacán.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755640" y="1556640"/>
            <a:ext cx="814680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Creación y edición de imágenes</a:t>
            </a: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Intervención pedagógica bajo la investigación acción</a:t>
            </a: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Estrategias diagnosticas para la edición y creación de imágenes</a:t>
            </a: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Situaciones de riesgos tecnológicos en estudiantes de 3° D</a:t>
            </a: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Educación Integral realizable bajo la creación y edición de imágenes </a:t>
            </a: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¿Qué se pretende lograr en los alumnos?</a:t>
            </a:r>
            <a:endParaRPr b="0" lang="es-MX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MX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Premisas en la creación de imágenes.</a:t>
            </a:r>
            <a:endParaRPr b="0" lang="es-MX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MX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MX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b="0" lang="es-MX" sz="1800" spc="-1" strike="noStrike">
              <a:latin typeface="Arial"/>
            </a:endParaRPr>
          </a:p>
        </p:txBody>
      </p:sp>
      <p:pic>
        <p:nvPicPr>
          <p:cNvPr id="90" name="Imagen 4" descr=""/>
          <p:cNvPicPr/>
          <p:nvPr/>
        </p:nvPicPr>
        <p:blipFill>
          <a:blip r:embed="rId1"/>
          <a:stretch/>
        </p:blipFill>
        <p:spPr>
          <a:xfrm>
            <a:off x="1403640" y="3933000"/>
            <a:ext cx="1872000" cy="2323080"/>
          </a:xfrm>
          <a:prstGeom prst="rect">
            <a:avLst/>
          </a:prstGeom>
          <a:ln cap="sq" w="2286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91" name="CustomShape 3"/>
          <p:cNvSpPr/>
          <p:nvPr/>
        </p:nvSpPr>
        <p:spPr>
          <a:xfrm>
            <a:off x="3996000" y="4281120"/>
            <a:ext cx="833040" cy="3715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 rot="10800000">
            <a:off x="3996000" y="5188320"/>
            <a:ext cx="833040" cy="37152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" name="Imagen 2" descr=""/>
          <p:cNvPicPr/>
          <p:nvPr/>
        </p:nvPicPr>
        <p:blipFill>
          <a:blip r:embed="rId2"/>
          <a:stretch/>
        </p:blipFill>
        <p:spPr>
          <a:xfrm>
            <a:off x="5292000" y="3861000"/>
            <a:ext cx="2020680" cy="2467080"/>
          </a:xfrm>
          <a:prstGeom prst="rect">
            <a:avLst/>
          </a:prstGeom>
          <a:ln cap="sq" w="2286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"/>
          <p:cNvPicPr/>
          <p:nvPr/>
        </p:nvPicPr>
        <p:blipFill>
          <a:blip r:embed="rId1"/>
          <a:stretch/>
        </p:blipFill>
        <p:spPr>
          <a:xfrm>
            <a:off x="4572000" y="5139720"/>
            <a:ext cx="4710600" cy="188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SITUACIÓN SOCIOCULTURAL DE LOS ESTUDIANTES DEL PLANTEL COYOACÁN.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Descripción del contexto interno del IEMS Coyoacán #iemscoyoacan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Características de los estudiantes del primer ciclo plantel Coyoacán.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Institución Familiar de los estudiantes del </a:t>
            </a: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primer ciclo plantel Coyoacán.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La realidad de una aldea global. #EducaTIC, #EduTIC, #TIC 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Aprendizaje visual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117440" y="20160"/>
            <a:ext cx="6857640" cy="1019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s-MX" sz="6000" spc="-1" strike="noStrike">
                <a:solidFill>
                  <a:srgbClr val="000000"/>
                </a:solidFill>
                <a:latin typeface="Arial"/>
              </a:rPr>
              <a:t>Fundamentación 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112760" y="1340640"/>
            <a:ext cx="6857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400" spc="-1" strike="noStrike">
                <a:solidFill>
                  <a:srgbClr val="000000"/>
                </a:solidFill>
                <a:latin typeface="Arial"/>
              </a:rPr>
              <a:t>El programa de estudios. </a:t>
            </a:r>
            <a:endParaRPr b="0" lang="es-MX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400" spc="-1" strike="noStrike">
                <a:solidFill>
                  <a:srgbClr val="000000"/>
                </a:solidFill>
                <a:latin typeface="Arial"/>
              </a:rPr>
              <a:t>La teoría sociocultural del desarrollo del aprendizaje.</a:t>
            </a:r>
            <a:endParaRPr b="0" lang="es-MX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400" spc="-1" strike="noStrike">
                <a:solidFill>
                  <a:srgbClr val="000000"/>
                </a:solidFill>
                <a:latin typeface="Arial"/>
              </a:rPr>
              <a:t>La teoría cognoscitiva.</a:t>
            </a:r>
            <a:endParaRPr b="0" lang="es-MX" sz="2400" spc="-1" strike="noStrike">
              <a:latin typeface="Arial"/>
            </a:endParaRPr>
          </a:p>
        </p:txBody>
      </p:sp>
      <p:pic>
        <p:nvPicPr>
          <p:cNvPr id="99" name="Imagen 3" descr=""/>
          <p:cNvPicPr/>
          <p:nvPr/>
        </p:nvPicPr>
        <p:blipFill>
          <a:blip r:embed="rId1"/>
          <a:stretch/>
        </p:blipFill>
        <p:spPr>
          <a:xfrm>
            <a:off x="2555640" y="3501000"/>
            <a:ext cx="3609360" cy="2703600"/>
          </a:xfrm>
          <a:prstGeom prst="rect">
            <a:avLst/>
          </a:prstGeom>
          <a:ln cap="sq" w="22860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n 3" descr=""/>
          <p:cNvPicPr/>
          <p:nvPr/>
        </p:nvPicPr>
        <p:blipFill>
          <a:blip r:embed="rId1"/>
          <a:stretch/>
        </p:blipFill>
        <p:spPr>
          <a:xfrm>
            <a:off x="4932000" y="2061000"/>
            <a:ext cx="4066560" cy="383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TextShape 1"/>
          <p:cNvSpPr txBox="1"/>
          <p:nvPr/>
        </p:nvSpPr>
        <p:spPr>
          <a:xfrm>
            <a:off x="457200" y="918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s-MX" sz="2800" spc="-1" strike="noStrike">
                <a:solidFill>
                  <a:srgbClr val="000000"/>
                </a:solidFill>
                <a:latin typeface="Arial"/>
              </a:rPr>
              <a:t>CREACIÓN Y EDICIÓN DE IMÁGENES CON PRESENTACIONES ELECTRÓNICAS  EN LA ASIGNATURA DE COMPUTACIÓN.</a:t>
            </a:r>
            <a:br/>
            <a:br/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323640" y="2061000"/>
            <a:ext cx="5040360" cy="4264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Finalidad de la creación y generación de imágenes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Estrategias de enseñanza aprendizaje en el diseño de imágenes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Alcances en la generación y creación de imágenes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Los sustentos teóricos de la creación y generación de imágenes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Secuencias didácticas: Actividades y Estrategias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Recursos utilizados en el proyecto de intervención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Plan de evaluación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s-MX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39640" y="1845360"/>
            <a:ext cx="8748360" cy="214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br/>
            <a:br/>
            <a:br/>
            <a:r>
              <a:rPr b="1" lang="es-MX" sz="4800" spc="-1" strike="noStrike">
                <a:solidFill>
                  <a:srgbClr val="000000"/>
                </a:solidFill>
                <a:latin typeface="Arial"/>
              </a:rPr>
              <a:t>Implementación</a:t>
            </a:r>
            <a:br/>
            <a:br/>
            <a:endParaRPr b="0" lang="es-E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115640" y="1152720"/>
            <a:ext cx="684036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Criterios e indicadores</a:t>
            </a:r>
            <a:endParaRPr b="0" lang="es-MX" sz="2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Registros anecdóticos</a:t>
            </a:r>
            <a:endParaRPr b="0" lang="es-MX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MX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       </a:t>
            </a:r>
            <a:r>
              <a:rPr b="1" lang="es-MX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Elementos</a:t>
            </a:r>
            <a:endParaRPr b="0" lang="es-MX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MX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       </a:t>
            </a:r>
            <a:r>
              <a:rPr b="1" lang="es-MX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Sistematización- grado de logros</a:t>
            </a:r>
            <a:endParaRPr b="0" lang="es-MX" sz="2800" spc="-1" strike="noStrike">
              <a:latin typeface="Arial"/>
            </a:endParaRPr>
          </a:p>
        </p:txBody>
      </p:sp>
      <p:pic>
        <p:nvPicPr>
          <p:cNvPr id="105" name="Picture 2" descr="Resultado de imagen para implementación"/>
          <p:cNvPicPr/>
          <p:nvPr/>
        </p:nvPicPr>
        <p:blipFill>
          <a:blip r:embed="rId1"/>
          <a:stretch/>
        </p:blipFill>
        <p:spPr>
          <a:xfrm>
            <a:off x="5652000" y="3089520"/>
            <a:ext cx="3457080" cy="376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MX" sz="4400" spc="-1" strike="noStrike">
                <a:solidFill>
                  <a:srgbClr val="000000"/>
                </a:solidFill>
                <a:latin typeface="Arial"/>
              </a:rPr>
              <a:t>Evaluación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128772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Qué se logro 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Qué no se logro 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Porqué no se logro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es-MX" sz="3200" spc="-1" strike="noStrike">
                <a:solidFill>
                  <a:srgbClr val="000000"/>
                </a:solidFill>
                <a:latin typeface="Arial"/>
              </a:rPr>
              <a:t>Sugerencias para la mejora del proyecto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Picture 1" descr=""/>
          <p:cNvPicPr/>
          <p:nvPr/>
        </p:nvPicPr>
        <p:blipFill>
          <a:blip r:embed="rId1"/>
          <a:stretch/>
        </p:blipFill>
        <p:spPr>
          <a:xfrm>
            <a:off x="3708000" y="3717000"/>
            <a:ext cx="5544360" cy="321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Imagen 3" descr=""/>
          <p:cNvPicPr/>
          <p:nvPr/>
        </p:nvPicPr>
        <p:blipFill>
          <a:blip r:embed="rId1"/>
          <a:stretch/>
        </p:blipFill>
        <p:spPr>
          <a:xfrm>
            <a:off x="323640" y="116640"/>
            <a:ext cx="8524440" cy="648612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2771640" y="4509000"/>
            <a:ext cx="5328360" cy="935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s-MX" sz="3200" spc="-1" strike="noStrike">
                <a:solidFill>
                  <a:srgbClr val="ffffff"/>
                </a:solidFill>
                <a:latin typeface="Arial"/>
              </a:rPr>
              <a:t>Por su atención gracias</a:t>
            </a:r>
            <a:endParaRPr b="0" lang="es-MX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1424</TotalTime>
  <Application>LibreOffice/6.4.7.2$Linux_X86_64 LibreOffice_project/40$Build-2</Application>
  <Words>261</Words>
  <Paragraphs>55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2009-10-07T17:55:06Z</dcterms:created>
  <dc:creator>Mariajose</dc:creator>
  <dc:description/>
  <dc:language>es-MX</dc:language>
  <cp:lastModifiedBy/>
  <dcterms:modified xsi:type="dcterms:W3CDTF">2023-01-31T12:18:04Z</dcterms:modified>
  <cp:revision>76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